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50"/>
  </p:notesMasterIdLst>
  <p:handoutMasterIdLst>
    <p:handoutMasterId r:id="rId51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9" r:id="rId10"/>
    <p:sldId id="388" r:id="rId11"/>
    <p:sldId id="378" r:id="rId12"/>
    <p:sldId id="380" r:id="rId13"/>
    <p:sldId id="382" r:id="rId14"/>
    <p:sldId id="385" r:id="rId15"/>
    <p:sldId id="386" r:id="rId16"/>
    <p:sldId id="387" r:id="rId17"/>
    <p:sldId id="391" r:id="rId18"/>
    <p:sldId id="390" r:id="rId19"/>
    <p:sldId id="384" r:id="rId20"/>
    <p:sldId id="393" r:id="rId21"/>
    <p:sldId id="379" r:id="rId22"/>
    <p:sldId id="394" r:id="rId23"/>
    <p:sldId id="392" r:id="rId24"/>
    <p:sldId id="419" r:id="rId25"/>
    <p:sldId id="395" r:id="rId26"/>
    <p:sldId id="416" r:id="rId27"/>
    <p:sldId id="398" r:id="rId28"/>
    <p:sldId id="400" r:id="rId29"/>
    <p:sldId id="396" r:id="rId30"/>
    <p:sldId id="399" r:id="rId31"/>
    <p:sldId id="397" r:id="rId32"/>
    <p:sldId id="418" r:id="rId33"/>
    <p:sldId id="417" r:id="rId34"/>
    <p:sldId id="402" r:id="rId35"/>
    <p:sldId id="403" r:id="rId36"/>
    <p:sldId id="404" r:id="rId37"/>
    <p:sldId id="405" r:id="rId38"/>
    <p:sldId id="406" r:id="rId39"/>
    <p:sldId id="401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9"/>
            <p14:sldId id="388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419"/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16/01/2026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.jpg"/><Relationship Id="rId7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1" y="5135660"/>
            <a:ext cx="1345175" cy="11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9CF38A-20E8-53D5-5783-81C516BE124A}"/>
              </a:ext>
            </a:extLst>
          </p:cNvPr>
          <p:cNvSpPr txBox="1"/>
          <p:nvPr/>
        </p:nvSpPr>
        <p:spPr>
          <a:xfrm>
            <a:off x="8544272" y="5661248"/>
            <a:ext cx="194316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Image mire et profil</a:t>
            </a:r>
          </a:p>
        </p:txBody>
      </p:sp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96" y="1501774"/>
            <a:ext cx="4608512" cy="24711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4265941"/>
            <a:ext cx="5256584" cy="24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69" y="1505087"/>
            <a:ext cx="3972479" cy="31913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1" y="4696407"/>
            <a:ext cx="7497221" cy="1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16482"/>
            <a:ext cx="4982345" cy="19375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7" y="1958405"/>
            <a:ext cx="4982345" cy="1995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88" y="4127432"/>
            <a:ext cx="3565736" cy="27305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032" y="4407379"/>
            <a:ext cx="5184576" cy="2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0</TotalTime>
  <Words>1592</Words>
  <Application>Microsoft Office PowerPoint</Application>
  <PresentationFormat>Grand écran</PresentationFormat>
  <Paragraphs>618</Paragraphs>
  <Slides>47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9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Mulish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1645</cp:revision>
  <cp:lastPrinted>2021-12-20T13:30:17Z</cp:lastPrinted>
  <dcterms:created xsi:type="dcterms:W3CDTF">2012-05-10T13:56:34Z</dcterms:created>
  <dcterms:modified xsi:type="dcterms:W3CDTF">2026-01-16T08:14:29Z</dcterms:modified>
</cp:coreProperties>
</file>